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74" r:id="rId2"/>
    <p:sldId id="288" r:id="rId3"/>
    <p:sldId id="299" r:id="rId4"/>
    <p:sldId id="300" r:id="rId5"/>
    <p:sldId id="289" r:id="rId6"/>
    <p:sldId id="290" r:id="rId7"/>
    <p:sldId id="293" r:id="rId8"/>
    <p:sldId id="294" r:id="rId9"/>
    <p:sldId id="295" r:id="rId10"/>
    <p:sldId id="296" r:id="rId11"/>
    <p:sldId id="301" r:id="rId12"/>
    <p:sldId id="302" r:id="rId13"/>
    <p:sldId id="291" r:id="rId14"/>
    <p:sldId id="292" r:id="rId15"/>
    <p:sldId id="297" r:id="rId16"/>
    <p:sldId id="298" r:id="rId17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242941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Down in Back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shooting box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DA67AAE-8B6B-4358-B356-961378BE95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765" y="3431096"/>
            <a:ext cx="5939670" cy="52675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Vengeance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Vengeance is a 22 round, 110 point, Comstock course of fire. There are 10 USPSA targets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toes touching rear fault line,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heels touching rear fault line, stock on belt. Carbine is loaded,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35945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Half Rack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Falling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half HC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7E7D305-5549-471B-BB92-BCAEF5FB97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98208"/>
            <a:ext cx="7015094" cy="445644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Half Rack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Half Rack is a 22 round, 110 point, Comstock course of fire. There are 8 IPSC targets and 6 falling plates.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967557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algn="ctr"/>
                      <a:r>
                        <a:rPr lang="en-US" sz="1400" b="1" dirty="0"/>
                        <a:t>A Day at the Airport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diagonal HC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F38BCDE-D6F4-4CBA-BC99-5CF0BFC59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901" y="3242867"/>
            <a:ext cx="6448926" cy="598150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Day at the Airport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 Day at the Airport is a 30 round, 150 point, Comstock course of fire. There are 14 USPSA targets, 1 colt popper, and 1 mini popper.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shooting area, stock on belt. Carbine is loaded, safety on.</a:t>
            </a:r>
          </a:p>
          <a:p>
            <a:endParaRPr lang="en-US" dirty="0"/>
          </a:p>
          <a:p>
            <a:r>
              <a:rPr lang="en-US" dirty="0"/>
              <a:t>On start signal, shooter must retrieve the radio off the table next to the Glock 7, which costs more than you make in a month, and retain it during the course of fire. Any shots fired not retaining the radio will be a procedural per shot fired. The radio starts on the mark, on the table.</a:t>
            </a:r>
          </a:p>
        </p:txBody>
      </p:sp>
    </p:spTree>
    <p:extLst>
      <p:ext uri="{BB962C8B-B14F-4D97-AF65-F5344CB8AC3E}">
        <p14:creationId xmlns:p14="http://schemas.microsoft.com/office/powerpoint/2010/main" val="1181724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Nakatomi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Plaza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13BBA6-3B81-488D-9599-9EBF04FFA9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64653"/>
            <a:ext cx="7028518" cy="55316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Nakatomi</a:t>
            </a:r>
            <a:r>
              <a:rPr lang="en-US" b="1" dirty="0"/>
              <a:t> Plaza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 err="1"/>
              <a:t>Nakatomi</a:t>
            </a:r>
            <a:r>
              <a:rPr lang="en-US" dirty="0"/>
              <a:t> Plaza is a 33 round, 165 point, Comstock course of fire. There are 15 terrorists (USPSA targets), 1 rocket launcher (colt popper), and 2 security cameras (mini poppers). The best 2 hits per terrorist will score, and steel must fall to score.</a:t>
            </a:r>
          </a:p>
          <a:p>
            <a:endParaRPr lang="en-US" dirty="0"/>
          </a:p>
          <a:p>
            <a:r>
              <a:rPr lang="en-US" dirty="0"/>
              <a:t>Hitting the rocket launcher will make a terrorist drop their hostage for a second (colt popper activates the max trap). He must be activated before being engaged, but he is visible at rest.</a:t>
            </a:r>
          </a:p>
          <a:p>
            <a:endParaRPr lang="en-US" dirty="0"/>
          </a:p>
          <a:p>
            <a:r>
              <a:rPr lang="en-US" dirty="0"/>
              <a:t>Handgun start position is feet on X’s,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shooter shouts a quote from Die Hard, and engages terrorists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468810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Down in Back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Down in Back is an 11 round, 55 point, Comstock speed shoot. There are 3 IPSC targets and 1 steel . The best 2 hits on the static paper will score, and best 6 hits on the swinger will score.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mini popper and is visible at rest.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in shooting box,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shooting box, stock on belt. Loaded carbine is held with both hands, safety on.</a:t>
            </a:r>
          </a:p>
          <a:p>
            <a:endParaRPr lang="en-US" dirty="0"/>
          </a:p>
          <a:p>
            <a:r>
              <a:rPr lang="en-US" b="1" dirty="0"/>
              <a:t>The static paper and the mini popper are one array. The static paper require 2 hits each.</a:t>
            </a:r>
          </a:p>
          <a:p>
            <a:endParaRPr lang="en-US" b="1" dirty="0"/>
          </a:p>
          <a:p>
            <a:r>
              <a:rPr lang="en-US" b="1" dirty="0"/>
              <a:t>The swinger is another array, and requires 6 hits.</a:t>
            </a:r>
          </a:p>
          <a:p>
            <a:endParaRPr lang="en-US" b="1" dirty="0"/>
          </a:p>
          <a:p>
            <a:r>
              <a:rPr lang="en-US" b="1" dirty="0"/>
              <a:t>On start signal, engage 1 array, perform a mandatory reload, and engage the remaining array. You must perform a reload when changing between arrays.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67827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Triple Bill Drill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Dan Mitchell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Shooting box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1782CB0-E987-4107-8C26-A45DD19612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2906" y="3280095"/>
            <a:ext cx="3840915" cy="60107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Triple Bill Drill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Triple Bill Drill is an 18 round, 90 point, Comstock course of fire. There are 3 USPSA targets. The best 6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 shooting box,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shooting box,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a target with 6 rounds, reload, engage another target with 6 rounds, reload, and engage the last target with 6 rounds. Magazines may come from barrel.</a:t>
            </a:r>
          </a:p>
        </p:txBody>
      </p:sp>
    </p:spTree>
    <p:extLst>
      <p:ext uri="{BB962C8B-B14F-4D97-AF65-F5344CB8AC3E}">
        <p14:creationId xmlns:p14="http://schemas.microsoft.com/office/powerpoint/2010/main" val="3652506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Off Like a Herd of Turtles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striped HC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6A5B52B-925C-4CC1-967B-16BCCACD6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39389"/>
            <a:ext cx="7025776" cy="3612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Off Like a Herd of Turtles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Off Like a Herd of Turtles is an 18 round, 90 point, Comstock course of fire. There are 9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Carbine is loaded,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737837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Oh Fu----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Car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half HC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81CA17C-69B8-472A-BAC4-E7ED40FC1E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47" y="3580334"/>
            <a:ext cx="7097305" cy="41917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Oh Fu----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Oh Fu---- is a 20 round, 100 point, Comstock course of fire. There are 10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holding hubcap in front of you. Handgun is loaded, placed on barrel.</a:t>
            </a:r>
          </a:p>
          <a:p>
            <a:endParaRPr lang="en-US" dirty="0"/>
          </a:p>
          <a:p>
            <a:r>
              <a:rPr lang="en-US" dirty="0"/>
              <a:t>PCC start position is both feet on X’s, holding hubcap in front of you. Carbine is loaded on barrel,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 The windows on the vehicle are ports, and must be used to engage the downrange targets.</a:t>
            </a:r>
          </a:p>
        </p:txBody>
      </p:sp>
    </p:spTree>
    <p:extLst>
      <p:ext uri="{BB962C8B-B14F-4D97-AF65-F5344CB8AC3E}">
        <p14:creationId xmlns:p14="http://schemas.microsoft.com/office/powerpoint/2010/main" val="2415651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Vengeance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  <a:b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</a:b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2-3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6AEE374-BB5E-48CE-935A-D310D9FDCC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5240"/>
            <a:ext cx="7025776" cy="34700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2260</TotalTime>
  <Words>1352</Words>
  <Application>Microsoft Office PowerPoint</Application>
  <PresentationFormat>Custom</PresentationFormat>
  <Paragraphs>168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224</cp:revision>
  <cp:lastPrinted>2016-01-15T21:54:08Z</cp:lastPrinted>
  <dcterms:created xsi:type="dcterms:W3CDTF">2002-08-21T12:11:08Z</dcterms:created>
  <dcterms:modified xsi:type="dcterms:W3CDTF">2020-12-09T21:16:50Z</dcterms:modified>
  <cp:category>Shooting</cp:category>
</cp:coreProperties>
</file>

<file path=docProps/thumbnail.jpeg>
</file>